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5"/>
  </p:notesMasterIdLst>
  <p:sldIdLst>
    <p:sldId id="260" r:id="rId2"/>
    <p:sldId id="261" r:id="rId3"/>
    <p:sldId id="262" r:id="rId4"/>
  </p:sldIdLst>
  <p:sldSz cx="14543088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 userDrawn="1">
          <p15:clr>
            <a:srgbClr val="A4A3A4"/>
          </p15:clr>
        </p15:guide>
        <p15:guide id="2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08"/>
    <a:srgbClr val="906E30"/>
    <a:srgbClr val="82582D"/>
    <a:srgbClr val="A4723A"/>
    <a:srgbClr val="664724"/>
    <a:srgbClr val="645226"/>
    <a:srgbClr val="640000"/>
    <a:srgbClr val="3E0000"/>
    <a:srgbClr val="FFC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980" y="24"/>
      </p:cViewPr>
      <p:guideLst>
        <p:guide orient="horz" pos="3435"/>
        <p:guide pos="4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2019/8/5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733" y="1785129"/>
            <a:ext cx="12361625" cy="3797500"/>
          </a:xfrm>
          <a:prstGeom prst="rect">
            <a:avLst/>
          </a:prstGeom>
        </p:spPr>
        <p:txBody>
          <a:bodyPr anchor="b"/>
          <a:lstStyle>
            <a:lvl1pPr algn="ctr">
              <a:defRPr sz="38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887" y="5729078"/>
            <a:ext cx="10907316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1"/>
            </a:lvl1pPr>
            <a:lvl2pPr marL="291568" indent="0" algn="ctr">
              <a:buNone/>
              <a:defRPr sz="1276"/>
            </a:lvl2pPr>
            <a:lvl3pPr marL="583136" indent="0" algn="ctr">
              <a:buNone/>
              <a:defRPr sz="1148"/>
            </a:lvl3pPr>
            <a:lvl4pPr marL="874703" indent="0" algn="ctr">
              <a:buNone/>
              <a:defRPr sz="1020"/>
            </a:lvl4pPr>
            <a:lvl5pPr marL="1166272" indent="0" algn="ctr">
              <a:buNone/>
              <a:defRPr sz="1020"/>
            </a:lvl5pPr>
            <a:lvl6pPr marL="1457840" indent="0" algn="ctr">
              <a:buNone/>
              <a:defRPr sz="1020"/>
            </a:lvl6pPr>
            <a:lvl7pPr marL="1749407" indent="0" algn="ctr">
              <a:buNone/>
              <a:defRPr sz="1020"/>
            </a:lvl7pPr>
            <a:lvl8pPr marL="2040975" indent="0" algn="ctr">
              <a:buNone/>
              <a:defRPr sz="1020"/>
            </a:lvl8pPr>
            <a:lvl9pPr marL="2332543" indent="0" algn="ctr">
              <a:buNone/>
              <a:defRPr sz="10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18" y="581025"/>
            <a:ext cx="12541855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618" y="2903538"/>
            <a:ext cx="12541855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7398" y="580738"/>
            <a:ext cx="3135853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9838" y="580738"/>
            <a:ext cx="9225771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18" y="581025"/>
            <a:ext cx="12541855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18" y="2903538"/>
            <a:ext cx="12541855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6" y="2719360"/>
            <a:ext cx="12543413" cy="4537305"/>
          </a:xfrm>
          <a:prstGeom prst="rect">
            <a:avLst/>
          </a:prstGeom>
        </p:spPr>
        <p:txBody>
          <a:bodyPr anchor="b"/>
          <a:lstStyle>
            <a:lvl1pPr>
              <a:defRPr sz="38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266" y="7299589"/>
            <a:ext cx="1254341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1">
                <a:solidFill>
                  <a:schemeClr val="tx1"/>
                </a:solidFill>
              </a:defRPr>
            </a:lvl1pPr>
            <a:lvl2pPr marL="29156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583136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70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6272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84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9407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97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254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18" y="581025"/>
            <a:ext cx="12541855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838" y="2903673"/>
            <a:ext cx="6180812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439" y="2903673"/>
            <a:ext cx="6180812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34" y="580737"/>
            <a:ext cx="1254341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733" y="2673905"/>
            <a:ext cx="6152407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31" b="1"/>
            </a:lvl1pPr>
            <a:lvl2pPr marL="291568" indent="0">
              <a:buNone/>
              <a:defRPr sz="1276" b="1"/>
            </a:lvl2pPr>
            <a:lvl3pPr marL="583136" indent="0">
              <a:buNone/>
              <a:defRPr sz="1148" b="1"/>
            </a:lvl3pPr>
            <a:lvl4pPr marL="874703" indent="0">
              <a:buNone/>
              <a:defRPr sz="1020" b="1"/>
            </a:lvl4pPr>
            <a:lvl5pPr marL="1166272" indent="0">
              <a:buNone/>
              <a:defRPr sz="1020" b="1"/>
            </a:lvl5pPr>
            <a:lvl6pPr marL="1457840" indent="0">
              <a:buNone/>
              <a:defRPr sz="1020" b="1"/>
            </a:lvl6pPr>
            <a:lvl7pPr marL="1749407" indent="0">
              <a:buNone/>
              <a:defRPr sz="1020" b="1"/>
            </a:lvl7pPr>
            <a:lvl8pPr marL="2040975" indent="0">
              <a:buNone/>
              <a:defRPr sz="1020" b="1"/>
            </a:lvl8pPr>
            <a:lvl9pPr marL="2332543" indent="0">
              <a:buNone/>
              <a:defRPr sz="10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1733" y="3984345"/>
            <a:ext cx="6152407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2439" y="2673905"/>
            <a:ext cx="6182706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31" b="1"/>
            </a:lvl1pPr>
            <a:lvl2pPr marL="291568" indent="0">
              <a:buNone/>
              <a:defRPr sz="1276" b="1"/>
            </a:lvl2pPr>
            <a:lvl3pPr marL="583136" indent="0">
              <a:buNone/>
              <a:defRPr sz="1148" b="1"/>
            </a:lvl3pPr>
            <a:lvl4pPr marL="874703" indent="0">
              <a:buNone/>
              <a:defRPr sz="1020" b="1"/>
            </a:lvl4pPr>
            <a:lvl5pPr marL="1166272" indent="0">
              <a:buNone/>
              <a:defRPr sz="1020" b="1"/>
            </a:lvl5pPr>
            <a:lvl6pPr marL="1457840" indent="0">
              <a:buNone/>
              <a:defRPr sz="1020" b="1"/>
            </a:lvl6pPr>
            <a:lvl7pPr marL="1749407" indent="0">
              <a:buNone/>
              <a:defRPr sz="1020" b="1"/>
            </a:lvl7pPr>
            <a:lvl8pPr marL="2040975" indent="0">
              <a:buNone/>
              <a:defRPr sz="1020" b="1"/>
            </a:lvl8pPr>
            <a:lvl9pPr marL="2332543" indent="0">
              <a:buNone/>
              <a:defRPr sz="10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2439" y="3984345"/>
            <a:ext cx="6182706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618" y="581025"/>
            <a:ext cx="12541855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33" y="727184"/>
            <a:ext cx="4690524" cy="2545133"/>
          </a:xfrm>
          <a:prstGeom prst="rect">
            <a:avLst/>
          </a:prstGeom>
        </p:spPr>
        <p:txBody>
          <a:bodyPr anchor="b"/>
          <a:lstStyle>
            <a:lvl1pPr>
              <a:defRPr sz="204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708" y="1570511"/>
            <a:ext cx="7362439" cy="7751546"/>
          </a:xfrm>
          <a:prstGeom prst="rect">
            <a:avLst/>
          </a:prstGeom>
        </p:spPr>
        <p:txBody>
          <a:bodyPr/>
          <a:lstStyle>
            <a:lvl1pPr>
              <a:defRPr sz="2041"/>
            </a:lvl1pPr>
            <a:lvl2pPr>
              <a:defRPr sz="1786"/>
            </a:lvl2pPr>
            <a:lvl3pPr>
              <a:defRPr sz="1531"/>
            </a:lvl3pPr>
            <a:lvl4pPr>
              <a:defRPr sz="1276"/>
            </a:lvl4pPr>
            <a:lvl5pPr>
              <a:defRPr sz="1276"/>
            </a:lvl5pPr>
            <a:lvl6pPr>
              <a:defRPr sz="1276"/>
            </a:lvl6pPr>
            <a:lvl7pPr>
              <a:defRPr sz="1276"/>
            </a:lvl7pPr>
            <a:lvl8pPr>
              <a:defRPr sz="1276"/>
            </a:lvl8pPr>
            <a:lvl9pPr>
              <a:defRPr sz="12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733" y="3272314"/>
            <a:ext cx="4690524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0"/>
            </a:lvl1pPr>
            <a:lvl2pPr marL="291568" indent="0">
              <a:buNone/>
              <a:defRPr sz="893"/>
            </a:lvl2pPr>
            <a:lvl3pPr marL="583136" indent="0">
              <a:buNone/>
              <a:defRPr sz="765"/>
            </a:lvl3pPr>
            <a:lvl4pPr marL="874703" indent="0">
              <a:buNone/>
              <a:defRPr sz="638"/>
            </a:lvl4pPr>
            <a:lvl5pPr marL="1166272" indent="0">
              <a:buNone/>
              <a:defRPr sz="638"/>
            </a:lvl5pPr>
            <a:lvl6pPr marL="1457840" indent="0">
              <a:buNone/>
              <a:defRPr sz="638"/>
            </a:lvl6pPr>
            <a:lvl7pPr marL="1749407" indent="0">
              <a:buNone/>
              <a:defRPr sz="638"/>
            </a:lvl7pPr>
            <a:lvl8pPr marL="2040975" indent="0">
              <a:buNone/>
              <a:defRPr sz="638"/>
            </a:lvl8pPr>
            <a:lvl9pPr marL="2332543" indent="0">
              <a:buNone/>
              <a:defRPr sz="63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33" y="727184"/>
            <a:ext cx="4690524" cy="2545133"/>
          </a:xfrm>
          <a:prstGeom prst="rect">
            <a:avLst/>
          </a:prstGeom>
        </p:spPr>
        <p:txBody>
          <a:bodyPr anchor="b"/>
          <a:lstStyle>
            <a:lvl1pPr>
              <a:defRPr sz="204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82708" y="1570511"/>
            <a:ext cx="7362439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41"/>
            </a:lvl1pPr>
            <a:lvl2pPr marL="291568" indent="0">
              <a:buNone/>
              <a:defRPr sz="1786"/>
            </a:lvl2pPr>
            <a:lvl3pPr marL="583136" indent="0">
              <a:buNone/>
              <a:defRPr sz="1531"/>
            </a:lvl3pPr>
            <a:lvl4pPr marL="874703" indent="0">
              <a:buNone/>
              <a:defRPr sz="1276"/>
            </a:lvl4pPr>
            <a:lvl5pPr marL="1166272" indent="0">
              <a:buNone/>
              <a:defRPr sz="1276"/>
            </a:lvl5pPr>
            <a:lvl6pPr marL="1457840" indent="0">
              <a:buNone/>
              <a:defRPr sz="1276"/>
            </a:lvl6pPr>
            <a:lvl7pPr marL="1749407" indent="0">
              <a:buNone/>
              <a:defRPr sz="1276"/>
            </a:lvl7pPr>
            <a:lvl8pPr marL="2040975" indent="0">
              <a:buNone/>
              <a:defRPr sz="1276"/>
            </a:lvl8pPr>
            <a:lvl9pPr marL="2332543" indent="0">
              <a:buNone/>
              <a:defRPr sz="1276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733" y="3272314"/>
            <a:ext cx="4690524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0"/>
            </a:lvl1pPr>
            <a:lvl2pPr marL="291568" indent="0">
              <a:buNone/>
              <a:defRPr sz="893"/>
            </a:lvl2pPr>
            <a:lvl3pPr marL="583136" indent="0">
              <a:buNone/>
              <a:defRPr sz="765"/>
            </a:lvl3pPr>
            <a:lvl4pPr marL="874703" indent="0">
              <a:buNone/>
              <a:defRPr sz="638"/>
            </a:lvl4pPr>
            <a:lvl5pPr marL="1166272" indent="0">
              <a:buNone/>
              <a:defRPr sz="638"/>
            </a:lvl5pPr>
            <a:lvl6pPr marL="1457840" indent="0">
              <a:buNone/>
              <a:defRPr sz="638"/>
            </a:lvl6pPr>
            <a:lvl7pPr marL="1749407" indent="0">
              <a:buNone/>
              <a:defRPr sz="638"/>
            </a:lvl7pPr>
            <a:lvl8pPr marL="2040975" indent="0">
              <a:buNone/>
              <a:defRPr sz="638"/>
            </a:lvl8pPr>
            <a:lvl9pPr marL="2332543" indent="0">
              <a:buNone/>
              <a:defRPr sz="63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00619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6026" y="10109203"/>
            <a:ext cx="4911039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0427" y="10109203"/>
            <a:ext cx="3272046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55785" y="1363577"/>
            <a:ext cx="5831522" cy="81805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505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98705" y="-853307"/>
            <a:ext cx="5669602" cy="8018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505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90321" y="1498115"/>
            <a:ext cx="5562448" cy="79114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505">
              <a:solidFill>
                <a:prstClr val="white"/>
              </a:solidFill>
              <a:latin typeface="MS PGothic" pitchFamily="34" charset="-128"/>
              <a:ea typeface="MS PGothic" pitchFamily="34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449840" y="6791489"/>
            <a:ext cx="5656505" cy="166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501037" y="9004798"/>
            <a:ext cx="5508872" cy="2500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339117" y="5105608"/>
            <a:ext cx="583271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bRRectCallout"/>
          <p:cNvSpPr>
            <a:spLocks noEditPoints="1" noChangeArrowheads="1"/>
          </p:cNvSpPr>
          <p:nvPr/>
        </p:nvSpPr>
        <p:spPr bwMode="auto">
          <a:xfrm>
            <a:off x="5777351" y="3581650"/>
            <a:ext cx="2987197" cy="142752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POINT1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endParaRPr lang="en-US" altLang="ja-JP" sz="105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テンプレートのサイズは黒の枠</a:t>
            </a:r>
            <a:endParaRPr lang="en-US" altLang="ja-JP" sz="1350" b="1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(303</a:t>
            </a:r>
            <a:r>
              <a:rPr lang="ja-JP" altLang="en-US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×216</a:t>
            </a:r>
            <a:r>
              <a:rPr lang="ja-JP" altLang="en-US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㎜）で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作成しています。</a:t>
            </a:r>
          </a:p>
        </p:txBody>
      </p:sp>
      <p:sp>
        <p:nvSpPr>
          <p:cNvPr id="23" name="PubRRectCallout"/>
          <p:cNvSpPr>
            <a:spLocks noEditPoints="1" noChangeArrowheads="1"/>
          </p:cNvSpPr>
          <p:nvPr/>
        </p:nvSpPr>
        <p:spPr bwMode="auto">
          <a:xfrm>
            <a:off x="5777351" y="5271102"/>
            <a:ext cx="2987197" cy="142633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FF0000"/>
            </a:outerShdw>
          </a:effectLst>
        </p:spPr>
        <p:txBody>
          <a:bodyPr/>
          <a:lstStyle/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POINT2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endParaRPr lang="en-US" altLang="ja-JP" sz="1050" b="1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印刷物の仕上がりサイズは赤の枠</a:t>
            </a:r>
            <a:r>
              <a:rPr lang="en-US" altLang="ja-JP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(297</a:t>
            </a:r>
            <a:r>
              <a:rPr lang="ja-JP" altLang="en-US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×210</a:t>
            </a:r>
            <a:r>
              <a:rPr lang="ja-JP" altLang="en-US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㎜）で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作成しています。</a:t>
            </a:r>
          </a:p>
        </p:txBody>
      </p:sp>
      <p:sp>
        <p:nvSpPr>
          <p:cNvPr id="24" name="PubRRectCallout"/>
          <p:cNvSpPr>
            <a:spLocks noEditPoints="1" noChangeArrowheads="1"/>
          </p:cNvSpPr>
          <p:nvPr/>
        </p:nvSpPr>
        <p:spPr bwMode="auto">
          <a:xfrm>
            <a:off x="5777351" y="7061753"/>
            <a:ext cx="2987197" cy="1794223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0070C0"/>
            </a:outerShdw>
          </a:effectLst>
        </p:spPr>
        <p:txBody>
          <a:bodyPr/>
          <a:lstStyle/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POINT</a:t>
            </a:r>
            <a:r>
              <a:rPr lang="ja-JP" altLang="en-US" sz="150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３</a:t>
            </a:r>
            <a:endParaRPr lang="en-US" altLang="ja-JP" sz="150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endParaRPr lang="en-US" altLang="ja-JP" sz="105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文字・イラスト・写真の絵柄等、</a:t>
            </a:r>
            <a:endParaRPr lang="en-US" altLang="ja-JP" sz="135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仕上がりで切れてはいけない部分は</a:t>
            </a:r>
            <a:endParaRPr lang="en-US" altLang="ja-JP" sz="1350" b="1">
              <a:solidFill>
                <a:srgbClr val="0070C0"/>
              </a:solidFill>
              <a:latin typeface="MS PGothic" pitchFamily="34" charset="-128"/>
              <a:ea typeface="MS PGothic" pitchFamily="34" charset="-128"/>
            </a:endParaRP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青の枠（</a:t>
            </a:r>
            <a:r>
              <a:rPr lang="en-US" altLang="ja-JP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293</a:t>
            </a:r>
            <a:r>
              <a:rPr lang="ja-JP" altLang="en-US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×206</a:t>
            </a:r>
            <a:r>
              <a:rPr lang="ja-JP" altLang="en-US" sz="1350" b="1">
                <a:solidFill>
                  <a:srgbClr val="0070C0"/>
                </a:solidFill>
                <a:latin typeface="MS PGothic" pitchFamily="34" charset="-128"/>
                <a:ea typeface="MS PGothic" pitchFamily="34" charset="-128"/>
              </a:rPr>
              <a:t>㎜）の中に収めてください。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998703" y="2117221"/>
            <a:ext cx="4571875" cy="8798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このテンプレートは</a:t>
            </a:r>
            <a:r>
              <a:rPr lang="en-US" altLang="ja-JP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A4</a:t>
            </a: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サイズ</a:t>
            </a:r>
            <a:r>
              <a:rPr lang="en-US" altLang="ja-JP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(297</a:t>
            </a: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㎜</a:t>
            </a:r>
            <a:r>
              <a:rPr lang="en-US" altLang="ja-JP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×210</a:t>
            </a: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㎜）の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印刷物を作る為のテンプレートです。</a:t>
            </a:r>
          </a:p>
          <a:p>
            <a:pPr defTabSz="763191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50" b="1">
                <a:solidFill>
                  <a:srgbClr val="404040"/>
                </a:solidFill>
                <a:latin typeface="MS PGothic" pitchFamily="34" charset="-128"/>
                <a:ea typeface="MS PGothic" pitchFamily="34" charset="-128"/>
              </a:rPr>
              <a:t>ご利用にあたっては「ご利用ガイド」をお読みください。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562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784" y="1267139"/>
            <a:ext cx="5862375" cy="8276999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4915" r="29845" b="18795"/>
          <a:stretch/>
        </p:blipFill>
        <p:spPr bwMode="auto">
          <a:xfrm>
            <a:off x="8072656" y="1363575"/>
            <a:ext cx="2219741" cy="16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23634" r="38254" b="11582"/>
          <a:stretch/>
        </p:blipFill>
        <p:spPr bwMode="auto">
          <a:xfrm>
            <a:off x="4355784" y="5097275"/>
            <a:ext cx="1780985" cy="215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r="34174" b="13633"/>
          <a:stretch/>
        </p:blipFill>
        <p:spPr bwMode="auto">
          <a:xfrm>
            <a:off x="7910892" y="6747471"/>
            <a:ext cx="2381505" cy="165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05649" y="5515732"/>
            <a:ext cx="36681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ja-JP" altLang="en-US" sz="1500" dirty="0">
                <a:latin typeface="HGSSoeiPresenceEB" pitchFamily="18" charset="-128"/>
                <a:ea typeface="HGSSoeiPresenceEB" pitchFamily="18" charset="-128"/>
              </a:rPr>
              <a:t>ヨーヨーすくい</a:t>
            </a:r>
          </a:p>
          <a:p>
            <a:pPr algn="ctr">
              <a:spcAft>
                <a:spcPts val="900"/>
              </a:spcAft>
            </a:pPr>
            <a:r>
              <a:rPr lang="ja-JP" altLang="en-US" sz="1500" dirty="0">
                <a:latin typeface="HGSSoeiPresenceEB" pitchFamily="18" charset="-128"/>
                <a:ea typeface="HGSSoeiPresenceEB" pitchFamily="18" charset="-128"/>
              </a:rPr>
              <a:t>スーパーボールすくい</a:t>
            </a:r>
          </a:p>
          <a:p>
            <a:pPr algn="ctr">
              <a:spcAft>
                <a:spcPts val="900"/>
              </a:spcAft>
            </a:pPr>
            <a:r>
              <a:rPr lang="ja-JP" altLang="en-US" sz="1500" dirty="0">
                <a:latin typeface="HGSSoeiPresenceEB" pitchFamily="18" charset="-128"/>
                <a:ea typeface="HGSSoeiPresenceEB" pitchFamily="18" charset="-128"/>
              </a:rPr>
              <a:t>的当てゲームに挑戦！</a:t>
            </a:r>
          </a:p>
          <a:p>
            <a:pPr algn="ctr">
              <a:spcAft>
                <a:spcPts val="900"/>
              </a:spcAft>
            </a:pPr>
            <a:r>
              <a:rPr lang="ja-JP" altLang="en-US" sz="1500" dirty="0">
                <a:latin typeface="HGSSoeiPresenceEB" pitchFamily="18" charset="-128"/>
                <a:ea typeface="HGSSoeiPresenceEB" pitchFamily="18" charset="-128"/>
              </a:rPr>
              <a:t>歯医者さん体験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8054" y="7291126"/>
            <a:ext cx="1222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HGPGothicE" panose="020B0604020202020204" pitchFamily="34" charset="0"/>
                <a:cs typeface="HGPGothicE" panose="020B0604020202020204" pitchFamily="34" charset="0"/>
              </a:rPr>
              <a:t>歯科</a:t>
            </a:r>
            <a:endParaRPr lang="ja-JP" altLang="en-US" sz="1500" b="1" dirty="0">
              <a:solidFill>
                <a:schemeClr val="bg1"/>
              </a:solidFill>
              <a:latin typeface="HGPGothicE" panose="020B0604020202020204" pitchFamily="34" charset="0"/>
              <a:cs typeface="HGPGothicE" panose="020B0604020202020204" pitchFamily="34" charset="0"/>
            </a:endParaRPr>
          </a:p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HGPGothicE" panose="020B0604020202020204" pitchFamily="34" charset="0"/>
                <a:cs typeface="HGPGothicE" panose="020B0604020202020204" pitchFamily="34" charset="0"/>
              </a:rPr>
              <a:t>無料相談会</a:t>
            </a:r>
          </a:p>
        </p:txBody>
      </p:sp>
      <p:sp>
        <p:nvSpPr>
          <p:cNvPr id="23" name="TextBox 22"/>
          <p:cNvSpPr txBox="1"/>
          <p:nvPr/>
        </p:nvSpPr>
        <p:spPr>
          <a:xfrm rot="1186064">
            <a:off x="8157033" y="2143875"/>
            <a:ext cx="147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HGPSoeiKakugothicUB" panose="020B0604020202020204" pitchFamily="34" charset="0"/>
              </a:rPr>
              <a:t>今年も開催！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  <a:cs typeface="HGPSoeiKakugothicUB" panose="020B0604020202020204" pitchFamily="34" charset="0"/>
              </a:rPr>
              <a:t>入場無料</a:t>
            </a:r>
            <a:endParaRPr lang="ja-JP" altLang="en-US" sz="1400" dirty="0">
              <a:solidFill>
                <a:schemeClr val="bg1"/>
              </a:solidFill>
              <a:latin typeface="HGSSoeiKakugothicUB" panose="020B0900000000000000" pitchFamily="34" charset="-128"/>
              <a:ea typeface="HGSSoeiKakugothicUB" panose="020B0900000000000000" pitchFamily="34" charset="-128"/>
              <a:cs typeface="HGPSoeiKakugothicUB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505581">
            <a:off x="4427139" y="6107703"/>
            <a:ext cx="1473440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ja-JP" altLang="en-US" sz="1125" b="1" dirty="0">
                <a:solidFill>
                  <a:schemeClr val="bg1"/>
                </a:solidFill>
              </a:rPr>
              <a:t>プレゼント </a:t>
            </a:r>
          </a:p>
          <a:p>
            <a:pPr algn="ctr">
              <a:spcBef>
                <a:spcPts val="675"/>
              </a:spcBef>
            </a:pPr>
            <a:r>
              <a:rPr lang="ja-JP" altLang="en-US" sz="1125" b="1" dirty="0">
                <a:solidFill>
                  <a:schemeClr val="bg1"/>
                </a:solidFill>
              </a:rPr>
              <a:t>ご用意して</a:t>
            </a:r>
          </a:p>
          <a:p>
            <a:pPr algn="ctr">
              <a:spcBef>
                <a:spcPts val="675"/>
              </a:spcBef>
            </a:pPr>
            <a:r>
              <a:rPr lang="ja-JP" altLang="en-US" sz="1125" b="1" dirty="0">
                <a:solidFill>
                  <a:schemeClr val="bg1"/>
                </a:solidFill>
              </a:rPr>
              <a:t>お待ちしています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2743" y="2077997"/>
            <a:ext cx="24459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75" dirty="0"/>
              <a:t>浮間アスール歯科</a:t>
            </a:r>
          </a:p>
          <a:p>
            <a:pPr algn="ctr"/>
            <a:r>
              <a:rPr lang="en-US" altLang="zh-CN" sz="1575" dirty="0"/>
              <a:t> PRESENTS</a:t>
            </a:r>
            <a:endParaRPr lang="en-US" sz="1575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45" y="2636907"/>
            <a:ext cx="3037197" cy="21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5745" y="4168665"/>
            <a:ext cx="3220455" cy="9286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6217" y="4397315"/>
            <a:ext cx="3258999" cy="815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826" y="8327858"/>
            <a:ext cx="2926408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25" dirty="0">
                <a:latin typeface="+mn-ea"/>
              </a:rPr>
              <a:t>浮間アスール歯科</a:t>
            </a:r>
          </a:p>
          <a:p>
            <a:r>
              <a:rPr lang="ja-JP" altLang="en-US" sz="975" dirty="0">
                <a:latin typeface="+mn-ea"/>
              </a:rPr>
              <a:t>ＴＥＬ</a:t>
            </a:r>
            <a:r>
              <a:rPr lang="en-US" altLang="ja-JP" sz="975" dirty="0">
                <a:latin typeface="+mn-ea"/>
              </a:rPr>
              <a:t>:03-5918-8354  </a:t>
            </a:r>
            <a:endParaRPr lang="ja-JP" altLang="en-US" sz="975" dirty="0">
              <a:latin typeface="+mn-ea"/>
            </a:endParaRPr>
          </a:p>
          <a:p>
            <a:r>
              <a:rPr lang="en-US" altLang="ja-JP" sz="975" dirty="0">
                <a:latin typeface="+mn-ea"/>
              </a:rPr>
              <a:t>http://www.ukima-azul.jp/</a:t>
            </a:r>
            <a:endParaRPr lang="zh-CN" altLang="en-US" sz="975" dirty="0">
              <a:latin typeface="+mn-ea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9B17A0EA-5016-2C46-8667-F26B021BE103}"/>
              </a:ext>
            </a:extLst>
          </p:cNvPr>
          <p:cNvSpPr txBox="1"/>
          <p:nvPr/>
        </p:nvSpPr>
        <p:spPr>
          <a:xfrm>
            <a:off x="5553236" y="4437861"/>
            <a:ext cx="352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400" dirty="0"/>
              <a:t>9.14</a:t>
            </a:r>
            <a:r>
              <a:rPr lang="ja-JP" altLang="en-US" sz="2400" dirty="0"/>
              <a:t> </a:t>
            </a:r>
            <a:r>
              <a:rPr lang="en-US" sz="2400" dirty="0"/>
              <a:t>SAT</a:t>
            </a:r>
            <a:r>
              <a:rPr lang="ja-JP" altLang="en-US" sz="2400" dirty="0"/>
              <a:t>  </a:t>
            </a:r>
            <a:r>
              <a:rPr lang="en-US" sz="2400" dirty="0"/>
              <a:t>PM1:00〜4:00</a:t>
            </a:r>
            <a:endParaRPr lang="ja-JP" altLang="en-US" sz="2400" dirty="0">
              <a:latin typeface="HGSSoeiPresenceEB" pitchFamily="18" charset="-128"/>
              <a:ea typeface="HGSSoeiPresenceEB" pitchFamily="18" charset="-128"/>
            </a:endParaRPr>
          </a:p>
        </p:txBody>
      </p:sp>
      <p:pic>
        <p:nvPicPr>
          <p:cNvPr id="16" name="図 16">
            <a:extLst>
              <a:ext uri="{FF2B5EF4-FFF2-40B4-BE49-F238E27FC236}">
                <a16:creationId xmlns:a16="http://schemas.microsoft.com/office/drawing/2014/main" id="{6A1B6B0C-3AC0-5B4B-8003-AF4A482A7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72" y="2035467"/>
            <a:ext cx="643971" cy="643971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92C4BB5B-41E8-D040-B85B-3A4BD55ED20A}"/>
              </a:ext>
            </a:extLst>
          </p:cNvPr>
          <p:cNvSpPr txBox="1"/>
          <p:nvPr/>
        </p:nvSpPr>
        <p:spPr>
          <a:xfrm>
            <a:off x="5409583" y="8188506"/>
            <a:ext cx="1142969" cy="300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ja-JP" altLang="en-US" sz="675" dirty="0"/>
              <a:t>お問い合わせ</a:t>
            </a:r>
          </a:p>
          <a:p>
            <a:endParaRPr lang="en-US" sz="675" dirty="0"/>
          </a:p>
        </p:txBody>
      </p:sp>
      <p:sp>
        <p:nvSpPr>
          <p:cNvPr id="6" name="四角形 5">
            <a:extLst>
              <a:ext uri="{FF2B5EF4-FFF2-40B4-BE49-F238E27FC236}">
                <a16:creationId xmlns:a16="http://schemas.microsoft.com/office/drawing/2014/main" id="{5A30D780-D8B1-BB49-9617-0BA860687610}"/>
              </a:ext>
            </a:extLst>
          </p:cNvPr>
          <p:cNvSpPr/>
          <p:nvPr/>
        </p:nvSpPr>
        <p:spPr>
          <a:xfrm>
            <a:off x="7760786" y="8428915"/>
            <a:ext cx="1312964" cy="44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28512A-95C9-E940-851C-3253855A1631}"/>
              </a:ext>
            </a:extLst>
          </p:cNvPr>
          <p:cNvSpPr txBox="1"/>
          <p:nvPr/>
        </p:nvSpPr>
        <p:spPr>
          <a:xfrm>
            <a:off x="6891189" y="8447150"/>
            <a:ext cx="3166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【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平日・土曜日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】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午前／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09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：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30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～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13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：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00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　</a:t>
            </a:r>
          </a:p>
          <a:p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　                          午後／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14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：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00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～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19</a:t>
            </a:r>
            <a:r>
              <a:rPr lang="ja-JP" altLang="en-US" sz="1000" dirty="0">
                <a:solidFill>
                  <a:srgbClr val="444444"/>
                </a:solidFill>
                <a:latin typeface="HiraKakuPro-W3"/>
              </a:rPr>
              <a:t>：</a:t>
            </a:r>
            <a:r>
              <a:rPr lang="en-US" altLang="ja-JP" sz="1000" dirty="0">
                <a:solidFill>
                  <a:srgbClr val="444444"/>
                </a:solidFill>
                <a:latin typeface="HiraKakuPro-W3"/>
              </a:rPr>
              <a:t>00</a:t>
            </a:r>
            <a:endParaRPr lang="ja-JP" altLang="en-US" sz="1000" dirty="0"/>
          </a:p>
        </p:txBody>
      </p:sp>
      <p:pic>
        <p:nvPicPr>
          <p:cNvPr id="18" name="図 18">
            <a:extLst>
              <a:ext uri="{FF2B5EF4-FFF2-40B4-BE49-F238E27FC236}">
                <a16:creationId xmlns:a16="http://schemas.microsoft.com/office/drawing/2014/main" id="{ECE711E5-4050-4D43-906C-53196F208D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25" y="6956678"/>
            <a:ext cx="1688032" cy="12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02999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163</Words>
  <Application>Microsoft Office PowerPoint</Application>
  <PresentationFormat>ユーザー設定</PresentationFormat>
  <Paragraphs>39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1_ガイド入りテンプレートサンプル20130531三木さん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山口 良太</cp:lastModifiedBy>
  <cp:revision>27</cp:revision>
  <dcterms:created xsi:type="dcterms:W3CDTF">2016-07-14T10:41:57Z</dcterms:created>
  <dcterms:modified xsi:type="dcterms:W3CDTF">2019-08-05T07:28:39Z</dcterms:modified>
</cp:coreProperties>
</file>